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228167-B832-51DA-AD2B-6A75318F9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F536D95-9A2C-83C5-9DC7-18A3FCBC4D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B7104D-97D3-AA47-A9F3-D72D42DF5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0CF814-D379-74C8-568A-A4C14C1D7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9BFEED-0B30-3F82-01CD-EE8C3D88A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69761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55E924-5018-FA87-7B45-F3AD09A3F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626D1CE-3318-BE23-DDB9-71701A4666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CF3005-60FE-4844-C2C2-1BBE908DC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C6FCEF2-3E50-DBFC-98BD-207E046E0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82695E3-6918-D328-DB42-0F6A614CE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56795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B7ADE4-A627-02E4-AC2C-72B1B4C774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12297C1-745A-EAD6-3D4C-8BC23753C8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CCC36F-B25A-0FC0-8B2A-E23A922D0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E22A7CE-50BA-914B-A33D-1F4820137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D52A3A6-FBA2-D584-0E9B-5582F053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64379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A9C346-3A2D-B2D4-6C93-472B294F5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5EA587-4571-E30D-1B6D-B8C30B732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CFE5CE-4DF4-EB43-4B5E-0E299B3D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FA2ACA-707D-1F73-866D-FD5018AA6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5D29C3-2E7A-188C-8474-D559C06DA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87909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C9D2E-03FE-0162-205C-309F6AC10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FCDF255-2A60-133E-0BB4-6B9B3A69F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D77753-60A4-3DFA-C9EA-6766D8BED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1C61E1-F018-70CF-1A60-5B3A9D09E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8A37ED-BBAD-0B40-6C03-C4963B250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78398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22B0B4-6C7B-900F-94ED-AE019E742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0D0BF0-BC95-E594-B04C-7C21854554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C1FE7F1-BC76-2054-8909-09E0BB160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F3498D-E707-EB3E-F900-8C0163154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4DA1964-AE83-7ED2-F768-4C7B4BA85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E80F47-FF35-F473-B2DD-346DB9607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6358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5280B8-6EB2-DCEE-6EED-29108B9E7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2751AF4-4FE4-235D-BEF1-255B4C11C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D10360-2964-3793-C383-72FA474BA0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06B0E1-EA32-6EA4-090C-EBB4C9F3A5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B729109-9EAC-5248-C057-88A3029EE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CCAAC2D-64BF-206D-E4AB-30ADF9569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795CC77-B83F-7816-E6A4-0C0E27902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7FC6B81-95E3-74E3-FF9C-E1CAEAFBE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38703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46BCC2-04E8-9B73-CB0B-253DC3EB1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D84F976-C846-E782-CEC0-7C59DD163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48F731F-A619-44D8-9D6B-180344A03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4EE7BEF-ECAF-66CE-A6E1-FF95EEE4C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59012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D3C0B1-306C-3717-7E2B-921F2A1C9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8803E1E-5E57-B2A9-342D-59E95F555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CAE39F0-4D5D-DBFF-370D-256A0F3AC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54651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9C15C4-8A19-E39C-E88B-521473C86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7F97FF-97E6-255B-5038-0ED0AA3AD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E04EBCC-4F78-13CF-E9B3-A99794E118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DC881AD-81B1-FC08-468A-13FC03CC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11D6A8A-59B9-EC2F-2608-097166A2E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943B07E-EA17-4C76-5599-738C12C42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46635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F76847-3659-A2DA-C8A9-FF0A97028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0B3D416-D470-1222-246A-14E72267B6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A7FCF31-7B44-603C-82A9-D3C8CAE2D8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415BBC-B205-A881-A168-0F10AA030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8E4361-A10E-1A25-27FA-6153577BD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71BAAED-4A58-4A61-7F56-4C8641B10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356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54B1D9E-DC77-29BD-82DC-BB135E0D8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8BCC642-FF95-4052-176D-DD8F85F897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D86EA6-582F-3CB5-B19D-C03B9288F7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8FD7EA-BE3A-4879-8E8A-C543DC52741C}" type="datetimeFigureOut">
              <a:rPr lang="es-PE" smtClean="0"/>
              <a:t>10/09/2025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DDC9DD2-FFD5-FFBB-F53D-4189DF9906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FC7BEE-0659-B922-CC22-E8334014FB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ACE8F0-28F9-467F-8165-F7B994B843C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08618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EC173EE-D3EE-80D9-0392-25E9987A2644}"/>
              </a:ext>
            </a:extLst>
          </p:cNvPr>
          <p:cNvSpPr txBox="1"/>
          <p:nvPr/>
        </p:nvSpPr>
        <p:spPr>
          <a:xfrm>
            <a:off x="394855" y="290945"/>
            <a:ext cx="5571012" cy="6463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i="1" dirty="0">
                <a:solidFill>
                  <a:srgbClr val="00B0F0"/>
                </a:solidFill>
                <a:latin typeface="Algerian" panose="020F0502020204030204" pitchFamily="82" charset="0"/>
              </a:rPr>
              <a:t>Código_ A2</a:t>
            </a:r>
          </a:p>
          <a:p>
            <a:endParaRPr lang="es-PE" dirty="0"/>
          </a:p>
          <a:p>
            <a:r>
              <a:rPr lang="es-PE" dirty="0"/>
              <a:t>// Pines de sensores analógicos</a:t>
            </a:r>
          </a:p>
          <a:p>
            <a:r>
              <a:rPr lang="es-PE" dirty="0" err="1"/>
              <a:t>const</a:t>
            </a:r>
            <a:r>
              <a:rPr lang="es-PE" dirty="0"/>
              <a:t> </a:t>
            </a:r>
            <a:r>
              <a:rPr lang="es-PE" dirty="0" err="1"/>
              <a:t>int</a:t>
            </a:r>
            <a:r>
              <a:rPr lang="es-PE" dirty="0"/>
              <a:t> </a:t>
            </a:r>
            <a:r>
              <a:rPr lang="es-PE" dirty="0" err="1"/>
              <a:t>flexPin</a:t>
            </a:r>
            <a:r>
              <a:rPr lang="es-PE" dirty="0"/>
              <a:t> = A0;</a:t>
            </a:r>
          </a:p>
          <a:p>
            <a:r>
              <a:rPr lang="es-PE" dirty="0" err="1"/>
              <a:t>const</a:t>
            </a:r>
            <a:r>
              <a:rPr lang="es-PE" dirty="0"/>
              <a:t> </a:t>
            </a:r>
            <a:r>
              <a:rPr lang="es-PE" dirty="0" err="1"/>
              <a:t>int</a:t>
            </a:r>
            <a:r>
              <a:rPr lang="es-PE" dirty="0"/>
              <a:t> fsr1Pin = A1;</a:t>
            </a:r>
          </a:p>
          <a:p>
            <a:r>
              <a:rPr lang="es-PE" dirty="0" err="1"/>
              <a:t>const</a:t>
            </a:r>
            <a:r>
              <a:rPr lang="es-PE" dirty="0"/>
              <a:t> </a:t>
            </a:r>
            <a:r>
              <a:rPr lang="es-PE" dirty="0" err="1"/>
              <a:t>int</a:t>
            </a:r>
            <a:r>
              <a:rPr lang="es-PE" dirty="0"/>
              <a:t> fsr2Pin = A2;</a:t>
            </a:r>
          </a:p>
          <a:p>
            <a:endParaRPr lang="es-PE" dirty="0"/>
          </a:p>
          <a:p>
            <a:r>
              <a:rPr lang="es-PE" dirty="0"/>
              <a:t>// Pines </a:t>
            </a:r>
            <a:r>
              <a:rPr lang="es-PE" dirty="0" err="1"/>
              <a:t>LEDs</a:t>
            </a:r>
            <a:endParaRPr lang="es-PE" dirty="0"/>
          </a:p>
          <a:p>
            <a:r>
              <a:rPr lang="es-PE" dirty="0" err="1"/>
              <a:t>const</a:t>
            </a:r>
            <a:r>
              <a:rPr lang="es-PE" dirty="0"/>
              <a:t> </a:t>
            </a:r>
            <a:r>
              <a:rPr lang="es-PE" dirty="0" err="1"/>
              <a:t>int</a:t>
            </a:r>
            <a:r>
              <a:rPr lang="es-PE" dirty="0"/>
              <a:t> </a:t>
            </a:r>
            <a:r>
              <a:rPr lang="es-PE" dirty="0" err="1"/>
              <a:t>ledVerdePin</a:t>
            </a:r>
            <a:r>
              <a:rPr lang="es-PE" dirty="0"/>
              <a:t> = 11;   // PWM para brillo variable</a:t>
            </a:r>
          </a:p>
          <a:p>
            <a:r>
              <a:rPr lang="es-PE" dirty="0" err="1"/>
              <a:t>const</a:t>
            </a:r>
            <a:r>
              <a:rPr lang="es-PE" dirty="0"/>
              <a:t> </a:t>
            </a:r>
            <a:r>
              <a:rPr lang="es-PE" dirty="0" err="1"/>
              <a:t>int</a:t>
            </a:r>
            <a:r>
              <a:rPr lang="es-PE" dirty="0"/>
              <a:t> </a:t>
            </a:r>
            <a:r>
              <a:rPr lang="es-PE" dirty="0" err="1"/>
              <a:t>ledRojoPin</a:t>
            </a:r>
            <a:r>
              <a:rPr lang="es-PE" dirty="0"/>
              <a:t> = 12;</a:t>
            </a:r>
          </a:p>
          <a:p>
            <a:r>
              <a:rPr lang="es-PE" dirty="0" err="1"/>
              <a:t>const</a:t>
            </a:r>
            <a:r>
              <a:rPr lang="es-PE" dirty="0"/>
              <a:t> </a:t>
            </a:r>
            <a:r>
              <a:rPr lang="es-PE" dirty="0" err="1"/>
              <a:t>int</a:t>
            </a:r>
            <a:r>
              <a:rPr lang="es-PE" dirty="0"/>
              <a:t> </a:t>
            </a:r>
            <a:r>
              <a:rPr lang="es-PE" dirty="0" err="1"/>
              <a:t>ledAmarilloPin</a:t>
            </a:r>
            <a:r>
              <a:rPr lang="es-PE" dirty="0"/>
              <a:t> = 13;</a:t>
            </a:r>
          </a:p>
          <a:p>
            <a:endParaRPr lang="es-PE" dirty="0"/>
          </a:p>
          <a:p>
            <a:r>
              <a:rPr lang="es-PE" dirty="0"/>
              <a:t>// Umbral para activar </a:t>
            </a:r>
            <a:r>
              <a:rPr lang="es-PE" dirty="0" err="1"/>
              <a:t>LEDs</a:t>
            </a:r>
            <a:r>
              <a:rPr lang="es-PE" dirty="0"/>
              <a:t> de </a:t>
            </a:r>
            <a:r>
              <a:rPr lang="es-PE" dirty="0" err="1"/>
              <a:t>FSRs</a:t>
            </a:r>
            <a:endParaRPr lang="es-PE" dirty="0"/>
          </a:p>
          <a:p>
            <a:r>
              <a:rPr lang="es-PE" dirty="0" err="1"/>
              <a:t>const</a:t>
            </a:r>
            <a:r>
              <a:rPr lang="es-PE" dirty="0"/>
              <a:t> </a:t>
            </a:r>
            <a:r>
              <a:rPr lang="es-PE" dirty="0" err="1"/>
              <a:t>int</a:t>
            </a:r>
            <a:r>
              <a:rPr lang="es-PE" dirty="0"/>
              <a:t> </a:t>
            </a:r>
            <a:r>
              <a:rPr lang="es-PE" dirty="0" err="1"/>
              <a:t>umbralFSR</a:t>
            </a:r>
            <a:r>
              <a:rPr lang="es-PE" dirty="0"/>
              <a:t> = 250;</a:t>
            </a:r>
          </a:p>
          <a:p>
            <a:endParaRPr lang="es-PE" dirty="0"/>
          </a:p>
          <a:p>
            <a:r>
              <a:rPr lang="es-PE" dirty="0" err="1"/>
              <a:t>void</a:t>
            </a:r>
            <a:r>
              <a:rPr lang="es-PE" dirty="0"/>
              <a:t> </a:t>
            </a:r>
            <a:r>
              <a:rPr lang="es-PE" dirty="0" err="1"/>
              <a:t>setup</a:t>
            </a:r>
            <a:r>
              <a:rPr lang="es-PE" dirty="0"/>
              <a:t>() {</a:t>
            </a:r>
          </a:p>
          <a:p>
            <a:r>
              <a:rPr lang="es-PE" dirty="0"/>
              <a:t>  </a:t>
            </a:r>
            <a:r>
              <a:rPr lang="es-PE" dirty="0" err="1"/>
              <a:t>Serial.begin</a:t>
            </a:r>
            <a:r>
              <a:rPr lang="es-PE" dirty="0"/>
              <a:t>(9600);</a:t>
            </a:r>
          </a:p>
          <a:p>
            <a:endParaRPr lang="es-PE" dirty="0"/>
          </a:p>
          <a:p>
            <a:r>
              <a:rPr lang="es-PE" dirty="0"/>
              <a:t>  </a:t>
            </a:r>
            <a:r>
              <a:rPr lang="es-PE" dirty="0" err="1"/>
              <a:t>pinMode</a:t>
            </a:r>
            <a:r>
              <a:rPr lang="es-PE" dirty="0"/>
              <a:t>(</a:t>
            </a:r>
            <a:r>
              <a:rPr lang="es-PE" dirty="0" err="1"/>
              <a:t>ledVerdePin</a:t>
            </a:r>
            <a:r>
              <a:rPr lang="es-PE" dirty="0"/>
              <a:t>, OUTPUT);</a:t>
            </a:r>
          </a:p>
          <a:p>
            <a:r>
              <a:rPr lang="es-PE" dirty="0"/>
              <a:t>  </a:t>
            </a:r>
            <a:r>
              <a:rPr lang="es-PE" dirty="0" err="1"/>
              <a:t>pinMode</a:t>
            </a:r>
            <a:r>
              <a:rPr lang="es-PE" dirty="0"/>
              <a:t>(</a:t>
            </a:r>
            <a:r>
              <a:rPr lang="es-PE" dirty="0" err="1"/>
              <a:t>ledRojoPin</a:t>
            </a:r>
            <a:r>
              <a:rPr lang="es-PE" dirty="0"/>
              <a:t>, OUTPUT);</a:t>
            </a:r>
          </a:p>
          <a:p>
            <a:r>
              <a:rPr lang="es-PE" dirty="0"/>
              <a:t>  </a:t>
            </a:r>
            <a:r>
              <a:rPr lang="es-PE" dirty="0" err="1"/>
              <a:t>pinMode</a:t>
            </a:r>
            <a:r>
              <a:rPr lang="es-PE" dirty="0"/>
              <a:t>(</a:t>
            </a:r>
            <a:r>
              <a:rPr lang="es-PE" dirty="0" err="1"/>
              <a:t>ledAmarilloPin</a:t>
            </a:r>
            <a:r>
              <a:rPr lang="es-PE" dirty="0"/>
              <a:t>, OUTPUT);</a:t>
            </a:r>
          </a:p>
          <a:p>
            <a:r>
              <a:rPr lang="es-PE" dirty="0"/>
              <a:t>}</a:t>
            </a:r>
          </a:p>
          <a:p>
            <a:endParaRPr lang="es-PE" dirty="0"/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5C47A81A-8FD1-0883-99C4-EB192D00AB39}"/>
              </a:ext>
            </a:extLst>
          </p:cNvPr>
          <p:cNvCxnSpPr/>
          <p:nvPr/>
        </p:nvCxnSpPr>
        <p:spPr>
          <a:xfrm>
            <a:off x="6096000" y="83127"/>
            <a:ext cx="0" cy="6671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1850C1AA-361B-11EA-9579-92277E4836DD}"/>
              </a:ext>
            </a:extLst>
          </p:cNvPr>
          <p:cNvSpPr txBox="1"/>
          <p:nvPr/>
        </p:nvSpPr>
        <p:spPr>
          <a:xfrm>
            <a:off x="6226134" y="290945"/>
            <a:ext cx="6094268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 err="1"/>
              <a:t>void</a:t>
            </a:r>
            <a:r>
              <a:rPr lang="es-PE" dirty="0"/>
              <a:t> </a:t>
            </a:r>
            <a:r>
              <a:rPr lang="es-PE" dirty="0" err="1"/>
              <a:t>loop</a:t>
            </a:r>
            <a:r>
              <a:rPr lang="es-PE" dirty="0"/>
              <a:t>() {</a:t>
            </a:r>
          </a:p>
          <a:p>
            <a:r>
              <a:rPr lang="es-PE" dirty="0"/>
              <a:t>  // Lectura sensores</a:t>
            </a:r>
          </a:p>
          <a:p>
            <a:r>
              <a:rPr lang="es-PE" dirty="0"/>
              <a:t>  </a:t>
            </a:r>
            <a:r>
              <a:rPr lang="es-PE" dirty="0" err="1"/>
              <a:t>int</a:t>
            </a:r>
            <a:r>
              <a:rPr lang="es-PE" dirty="0"/>
              <a:t> </a:t>
            </a:r>
            <a:r>
              <a:rPr lang="es-PE" dirty="0" err="1"/>
              <a:t>flexValue</a:t>
            </a:r>
            <a:r>
              <a:rPr lang="es-PE" dirty="0"/>
              <a:t> = </a:t>
            </a:r>
            <a:r>
              <a:rPr lang="es-PE" dirty="0" err="1"/>
              <a:t>analogRead</a:t>
            </a:r>
            <a:r>
              <a:rPr lang="es-PE" dirty="0"/>
              <a:t>(</a:t>
            </a:r>
            <a:r>
              <a:rPr lang="es-PE" dirty="0" err="1"/>
              <a:t>flexPin</a:t>
            </a:r>
            <a:r>
              <a:rPr lang="es-PE" dirty="0"/>
              <a:t>);</a:t>
            </a:r>
          </a:p>
          <a:p>
            <a:r>
              <a:rPr lang="es-PE" dirty="0"/>
              <a:t>  </a:t>
            </a:r>
            <a:r>
              <a:rPr lang="es-PE" dirty="0" err="1"/>
              <a:t>int</a:t>
            </a:r>
            <a:r>
              <a:rPr lang="es-PE" dirty="0"/>
              <a:t> fsr1Value = </a:t>
            </a:r>
            <a:r>
              <a:rPr lang="es-PE" dirty="0" err="1"/>
              <a:t>analogRead</a:t>
            </a:r>
            <a:r>
              <a:rPr lang="es-PE" dirty="0"/>
              <a:t>(fsr1Pin);</a:t>
            </a:r>
          </a:p>
          <a:p>
            <a:r>
              <a:rPr lang="es-PE" dirty="0"/>
              <a:t>  </a:t>
            </a:r>
            <a:r>
              <a:rPr lang="es-PE" dirty="0" err="1"/>
              <a:t>int</a:t>
            </a:r>
            <a:r>
              <a:rPr lang="es-PE" dirty="0"/>
              <a:t> fsr2Value = </a:t>
            </a:r>
            <a:r>
              <a:rPr lang="es-PE" dirty="0" err="1"/>
              <a:t>analogRead</a:t>
            </a:r>
            <a:r>
              <a:rPr lang="es-PE" dirty="0"/>
              <a:t>(fsr2Pin);</a:t>
            </a:r>
          </a:p>
          <a:p>
            <a:endParaRPr lang="es-PE" dirty="0"/>
          </a:p>
          <a:p>
            <a:r>
              <a:rPr lang="es-PE" dirty="0"/>
              <a:t>  // Mostrar valores en monitor serial</a:t>
            </a:r>
          </a:p>
          <a:p>
            <a:r>
              <a:rPr lang="es-PE" dirty="0"/>
              <a:t>  </a:t>
            </a:r>
            <a:r>
              <a:rPr lang="es-PE" dirty="0" err="1"/>
              <a:t>Serial.print</a:t>
            </a:r>
            <a:r>
              <a:rPr lang="es-PE" dirty="0"/>
              <a:t>("Flex Sensor: ");</a:t>
            </a:r>
          </a:p>
          <a:p>
            <a:r>
              <a:rPr lang="es-PE" dirty="0"/>
              <a:t>  </a:t>
            </a:r>
            <a:r>
              <a:rPr lang="es-PE" dirty="0" err="1"/>
              <a:t>Serial.print</a:t>
            </a:r>
            <a:r>
              <a:rPr lang="es-PE" dirty="0"/>
              <a:t>(</a:t>
            </a:r>
            <a:r>
              <a:rPr lang="es-PE" dirty="0" err="1"/>
              <a:t>flexValue</a:t>
            </a:r>
            <a:r>
              <a:rPr lang="es-PE" dirty="0"/>
              <a:t>);</a:t>
            </a:r>
          </a:p>
          <a:p>
            <a:r>
              <a:rPr lang="es-PE" dirty="0"/>
              <a:t>  </a:t>
            </a:r>
            <a:r>
              <a:rPr lang="es-PE" dirty="0" err="1"/>
              <a:t>Serial.print</a:t>
            </a:r>
            <a:r>
              <a:rPr lang="es-PE" dirty="0"/>
              <a:t>(" | FSR1: ");</a:t>
            </a:r>
          </a:p>
          <a:p>
            <a:r>
              <a:rPr lang="es-PE" dirty="0"/>
              <a:t>  </a:t>
            </a:r>
            <a:r>
              <a:rPr lang="es-PE" dirty="0" err="1"/>
              <a:t>Serial.print</a:t>
            </a:r>
            <a:r>
              <a:rPr lang="es-PE" dirty="0"/>
              <a:t>(fsr1Value);</a:t>
            </a:r>
          </a:p>
          <a:p>
            <a:r>
              <a:rPr lang="es-PE" dirty="0"/>
              <a:t>  </a:t>
            </a:r>
            <a:r>
              <a:rPr lang="es-PE" dirty="0" err="1"/>
              <a:t>Serial.print</a:t>
            </a:r>
            <a:r>
              <a:rPr lang="es-PE" dirty="0"/>
              <a:t>(" | FSR2: ");</a:t>
            </a:r>
          </a:p>
          <a:p>
            <a:r>
              <a:rPr lang="es-PE" dirty="0"/>
              <a:t>  </a:t>
            </a:r>
            <a:r>
              <a:rPr lang="es-PE" dirty="0" err="1"/>
              <a:t>Serial.println</a:t>
            </a:r>
            <a:r>
              <a:rPr lang="es-PE" dirty="0"/>
              <a:t>(fsr2Value);</a:t>
            </a:r>
          </a:p>
          <a:p>
            <a:endParaRPr lang="es-PE" dirty="0"/>
          </a:p>
          <a:p>
            <a:r>
              <a:rPr lang="es-PE" dirty="0"/>
              <a:t>  // Control LED verde con Flex Sensor (inverso para que a mayor flexión más brillo)</a:t>
            </a:r>
          </a:p>
          <a:p>
            <a:r>
              <a:rPr lang="es-PE" dirty="0"/>
              <a:t>  // Ya que el Flex baja el voltaje al flexionarse, invertimos la señal para el brillo</a:t>
            </a:r>
          </a:p>
          <a:p>
            <a:r>
              <a:rPr lang="es-PE" dirty="0"/>
              <a:t>  </a:t>
            </a:r>
            <a:r>
              <a:rPr lang="es-PE" dirty="0" err="1"/>
              <a:t>int</a:t>
            </a:r>
            <a:r>
              <a:rPr lang="es-PE" dirty="0"/>
              <a:t> </a:t>
            </a:r>
            <a:r>
              <a:rPr lang="es-PE" dirty="0" err="1"/>
              <a:t>brilloLED</a:t>
            </a:r>
            <a:r>
              <a:rPr lang="es-PE" dirty="0"/>
              <a:t> = </a:t>
            </a:r>
            <a:r>
              <a:rPr lang="es-PE" dirty="0" err="1"/>
              <a:t>map</a:t>
            </a:r>
            <a:r>
              <a:rPr lang="es-PE" dirty="0"/>
              <a:t>(</a:t>
            </a:r>
            <a:r>
              <a:rPr lang="es-PE" dirty="0" err="1"/>
              <a:t>flexValue</a:t>
            </a:r>
            <a:r>
              <a:rPr lang="es-PE" dirty="0"/>
              <a:t>, 1023, 0, 0, 255);</a:t>
            </a:r>
          </a:p>
          <a:p>
            <a:r>
              <a:rPr lang="es-PE" dirty="0"/>
              <a:t>  </a:t>
            </a:r>
            <a:r>
              <a:rPr lang="es-PE" dirty="0" err="1"/>
              <a:t>brilloLED</a:t>
            </a:r>
            <a:r>
              <a:rPr lang="es-PE" dirty="0"/>
              <a:t> = </a:t>
            </a:r>
            <a:r>
              <a:rPr lang="es-PE" dirty="0" err="1"/>
              <a:t>constrain</a:t>
            </a:r>
            <a:r>
              <a:rPr lang="es-PE" dirty="0"/>
              <a:t>(</a:t>
            </a:r>
            <a:r>
              <a:rPr lang="es-PE" dirty="0" err="1"/>
              <a:t>brilloLED</a:t>
            </a:r>
            <a:r>
              <a:rPr lang="es-PE" dirty="0"/>
              <a:t>, 0, 255);</a:t>
            </a:r>
          </a:p>
          <a:p>
            <a:r>
              <a:rPr lang="es-PE" dirty="0"/>
              <a:t>  </a:t>
            </a:r>
            <a:r>
              <a:rPr lang="es-PE" dirty="0" err="1"/>
              <a:t>analogWrite</a:t>
            </a:r>
            <a:r>
              <a:rPr lang="es-PE" dirty="0"/>
              <a:t>(</a:t>
            </a:r>
            <a:r>
              <a:rPr lang="es-PE" dirty="0" err="1"/>
              <a:t>ledVerdePin</a:t>
            </a:r>
            <a:r>
              <a:rPr lang="es-PE" dirty="0"/>
              <a:t>, </a:t>
            </a:r>
            <a:r>
              <a:rPr lang="es-PE" dirty="0" err="1"/>
              <a:t>brilloLED</a:t>
            </a:r>
            <a:r>
              <a:rPr lang="es-PE" dirty="0"/>
              <a:t>);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506901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B18AB48-83ED-EB15-8B6C-B8AD6B8C556E}"/>
              </a:ext>
            </a:extLst>
          </p:cNvPr>
          <p:cNvSpPr txBox="1"/>
          <p:nvPr/>
        </p:nvSpPr>
        <p:spPr>
          <a:xfrm>
            <a:off x="439016" y="844725"/>
            <a:ext cx="609426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/>
              <a:t> // Control LED rojo con FSR1</a:t>
            </a:r>
          </a:p>
          <a:p>
            <a:r>
              <a:rPr lang="es-PE" dirty="0"/>
              <a:t>  </a:t>
            </a:r>
            <a:r>
              <a:rPr lang="es-PE" dirty="0" err="1"/>
              <a:t>if</a:t>
            </a:r>
            <a:r>
              <a:rPr lang="es-PE" dirty="0"/>
              <a:t> (fsr1Value &gt; </a:t>
            </a:r>
            <a:r>
              <a:rPr lang="es-PE" dirty="0" err="1"/>
              <a:t>umbralFSR</a:t>
            </a:r>
            <a:r>
              <a:rPr lang="es-PE" dirty="0"/>
              <a:t>) {</a:t>
            </a:r>
          </a:p>
          <a:p>
            <a:r>
              <a:rPr lang="es-PE" dirty="0"/>
              <a:t>    </a:t>
            </a:r>
            <a:r>
              <a:rPr lang="es-PE" dirty="0" err="1"/>
              <a:t>digitalWrite</a:t>
            </a:r>
            <a:r>
              <a:rPr lang="es-PE" dirty="0"/>
              <a:t>(</a:t>
            </a:r>
            <a:r>
              <a:rPr lang="es-PE" dirty="0" err="1"/>
              <a:t>ledRojoPin</a:t>
            </a:r>
            <a:r>
              <a:rPr lang="es-PE" dirty="0"/>
              <a:t>, HIGH);</a:t>
            </a:r>
          </a:p>
          <a:p>
            <a:r>
              <a:rPr lang="es-PE" dirty="0"/>
              <a:t>  } </a:t>
            </a:r>
            <a:r>
              <a:rPr lang="es-PE" dirty="0" err="1"/>
              <a:t>else</a:t>
            </a:r>
            <a:r>
              <a:rPr lang="es-PE" dirty="0"/>
              <a:t> {</a:t>
            </a:r>
          </a:p>
          <a:p>
            <a:r>
              <a:rPr lang="es-PE" dirty="0"/>
              <a:t>    </a:t>
            </a:r>
            <a:r>
              <a:rPr lang="es-PE" dirty="0" err="1"/>
              <a:t>digitalWrite</a:t>
            </a:r>
            <a:r>
              <a:rPr lang="es-PE" dirty="0"/>
              <a:t>(</a:t>
            </a:r>
            <a:r>
              <a:rPr lang="es-PE" dirty="0" err="1"/>
              <a:t>ledRojoPin</a:t>
            </a:r>
            <a:r>
              <a:rPr lang="es-PE" dirty="0"/>
              <a:t>, LOW);</a:t>
            </a:r>
          </a:p>
          <a:p>
            <a:r>
              <a:rPr lang="es-PE" dirty="0"/>
              <a:t>  }</a:t>
            </a:r>
          </a:p>
          <a:p>
            <a:endParaRPr lang="es-PE" dirty="0"/>
          </a:p>
          <a:p>
            <a:r>
              <a:rPr lang="es-PE" dirty="0"/>
              <a:t>  // Control LED amarillo con FSR2</a:t>
            </a:r>
          </a:p>
          <a:p>
            <a:r>
              <a:rPr lang="es-PE" dirty="0"/>
              <a:t>  </a:t>
            </a:r>
            <a:r>
              <a:rPr lang="es-PE" dirty="0" err="1"/>
              <a:t>if</a:t>
            </a:r>
            <a:r>
              <a:rPr lang="es-PE" dirty="0"/>
              <a:t> (fsr2Value &gt; </a:t>
            </a:r>
            <a:r>
              <a:rPr lang="es-PE" dirty="0" err="1"/>
              <a:t>umbralFSR</a:t>
            </a:r>
            <a:r>
              <a:rPr lang="es-PE" dirty="0"/>
              <a:t>) {</a:t>
            </a:r>
          </a:p>
          <a:p>
            <a:r>
              <a:rPr lang="es-PE" dirty="0"/>
              <a:t>    </a:t>
            </a:r>
            <a:r>
              <a:rPr lang="es-PE" dirty="0" err="1"/>
              <a:t>digitalWrite</a:t>
            </a:r>
            <a:r>
              <a:rPr lang="es-PE" dirty="0"/>
              <a:t>(</a:t>
            </a:r>
            <a:r>
              <a:rPr lang="es-PE" dirty="0" err="1"/>
              <a:t>ledAmarilloPin</a:t>
            </a:r>
            <a:r>
              <a:rPr lang="es-PE" dirty="0"/>
              <a:t>, HIGH);</a:t>
            </a:r>
          </a:p>
          <a:p>
            <a:r>
              <a:rPr lang="es-PE" dirty="0"/>
              <a:t>  } </a:t>
            </a:r>
            <a:r>
              <a:rPr lang="es-PE" dirty="0" err="1"/>
              <a:t>else</a:t>
            </a:r>
            <a:r>
              <a:rPr lang="es-PE" dirty="0"/>
              <a:t> {</a:t>
            </a:r>
          </a:p>
          <a:p>
            <a:r>
              <a:rPr lang="es-PE" dirty="0"/>
              <a:t>    </a:t>
            </a:r>
            <a:r>
              <a:rPr lang="es-PE" dirty="0" err="1"/>
              <a:t>digitalWrite</a:t>
            </a:r>
            <a:r>
              <a:rPr lang="es-PE" dirty="0"/>
              <a:t>(</a:t>
            </a:r>
            <a:r>
              <a:rPr lang="es-PE" dirty="0" err="1"/>
              <a:t>ledAmarilloPin</a:t>
            </a:r>
            <a:r>
              <a:rPr lang="es-PE" dirty="0"/>
              <a:t>, LOW);</a:t>
            </a:r>
          </a:p>
          <a:p>
            <a:r>
              <a:rPr lang="es-PE" dirty="0"/>
              <a:t>  }</a:t>
            </a:r>
          </a:p>
          <a:p>
            <a:endParaRPr lang="es-PE" dirty="0"/>
          </a:p>
          <a:p>
            <a:r>
              <a:rPr lang="es-PE" dirty="0"/>
              <a:t>  </a:t>
            </a:r>
            <a:r>
              <a:rPr lang="es-PE" dirty="0" err="1"/>
              <a:t>delay</a:t>
            </a:r>
            <a:r>
              <a:rPr lang="es-PE" dirty="0"/>
              <a:t>(200);</a:t>
            </a:r>
          </a:p>
          <a:p>
            <a:r>
              <a:rPr lang="es-PE" dirty="0"/>
              <a:t>}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ED3DE648-E2DD-11FA-3B4C-5487F68E729F}"/>
              </a:ext>
            </a:extLst>
          </p:cNvPr>
          <p:cNvCxnSpPr/>
          <p:nvPr/>
        </p:nvCxnSpPr>
        <p:spPr>
          <a:xfrm>
            <a:off x="5493324" y="83127"/>
            <a:ext cx="0" cy="6671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D55C7E88-797F-70EB-81FF-603D3FF0BA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564" y="1647885"/>
            <a:ext cx="6032420" cy="452431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453A966-8A9B-A40F-9216-961C00FBDE02}"/>
              </a:ext>
            </a:extLst>
          </p:cNvPr>
          <p:cNvSpPr txBox="1"/>
          <p:nvPr/>
        </p:nvSpPr>
        <p:spPr>
          <a:xfrm>
            <a:off x="6096000" y="685800"/>
            <a:ext cx="1271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Imagen 1</a:t>
            </a:r>
          </a:p>
        </p:txBody>
      </p:sp>
    </p:spTree>
    <p:extLst>
      <p:ext uri="{BB962C8B-B14F-4D97-AF65-F5344CB8AC3E}">
        <p14:creationId xmlns:p14="http://schemas.microsoft.com/office/powerpoint/2010/main" val="591848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758FA4F-41EC-5C02-F97A-1B3C1327F9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1" b="4546"/>
          <a:stretch>
            <a:fillRect/>
          </a:stretch>
        </p:blipFill>
        <p:spPr>
          <a:xfrm>
            <a:off x="4168125" y="296141"/>
            <a:ext cx="3855749" cy="626571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B2AEEF08-E296-DBDA-A362-931D6CB2FD53}"/>
              </a:ext>
            </a:extLst>
          </p:cNvPr>
          <p:cNvSpPr txBox="1"/>
          <p:nvPr/>
        </p:nvSpPr>
        <p:spPr>
          <a:xfrm>
            <a:off x="924791" y="1132609"/>
            <a:ext cx="1093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Imagen 2</a:t>
            </a:r>
          </a:p>
        </p:txBody>
      </p:sp>
    </p:spTree>
    <p:extLst>
      <p:ext uri="{BB962C8B-B14F-4D97-AF65-F5344CB8AC3E}">
        <p14:creationId xmlns:p14="http://schemas.microsoft.com/office/powerpoint/2010/main" val="3499231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366085D-E6A8-DE2E-581A-89825F59BDE2}"/>
              </a:ext>
            </a:extLst>
          </p:cNvPr>
          <p:cNvSpPr txBox="1"/>
          <p:nvPr/>
        </p:nvSpPr>
        <p:spPr>
          <a:xfrm>
            <a:off x="405246" y="270164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u="sng" dirty="0"/>
              <a:t>Video</a:t>
            </a:r>
          </a:p>
        </p:txBody>
      </p:sp>
      <p:pic>
        <p:nvPicPr>
          <p:cNvPr id="3" name="WhatsApp Video 2025-09-10 at 5.04.30 PM">
            <a:hlinkClick r:id="" action="ppaction://media"/>
            <a:extLst>
              <a:ext uri="{FF2B5EF4-FFF2-40B4-BE49-F238E27FC236}">
                <a16:creationId xmlns:a16="http://schemas.microsoft.com/office/drawing/2014/main" id="{3087709D-380B-C8D9-AE09-7A7020AC4F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7320" y="190500"/>
            <a:ext cx="3641725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464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336</Words>
  <Application>Microsoft Office PowerPoint</Application>
  <PresentationFormat>Panorámica</PresentationFormat>
  <Paragraphs>60</Paragraphs>
  <Slides>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Algerian</vt:lpstr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AULAS UPCH</dc:creator>
  <cp:lastModifiedBy>AULAS UPCH</cp:lastModifiedBy>
  <cp:revision>1</cp:revision>
  <dcterms:created xsi:type="dcterms:W3CDTF">2025-09-10T22:12:56Z</dcterms:created>
  <dcterms:modified xsi:type="dcterms:W3CDTF">2025-09-10T22:17:44Z</dcterms:modified>
</cp:coreProperties>
</file>

<file path=docProps/thumbnail.jpeg>
</file>